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210D22B-1AA8-485B-8486-E20F72887363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000CCDD-4DB7-4365-B8FE-EE11BBD866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Use any of the factoring methods you have learned but remember to always look for GCF first!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Factor Practice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(x</a:t>
            </a:r>
            <a:r>
              <a:rPr lang="en-US" baseline="30000" dirty="0" smtClean="0"/>
              <a:t>2</a:t>
            </a:r>
            <a:r>
              <a:rPr lang="en-US" dirty="0" smtClean="0"/>
              <a:t> + 4)(x + 2)(x – 2)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4</a:t>
            </a:r>
            <a:r>
              <a:rPr lang="en-US" dirty="0" smtClean="0"/>
              <a:t> - 16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11(x </a:t>
            </a:r>
            <a:r>
              <a:rPr lang="en-US" dirty="0" smtClean="0"/>
              <a:t>+ 1)</a:t>
            </a:r>
            <a:r>
              <a:rPr lang="en-US" dirty="0" smtClean="0"/>
              <a:t>(x - </a:t>
            </a:r>
            <a:r>
              <a:rPr lang="en-US" dirty="0" smtClean="0"/>
              <a:t>1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11x</a:t>
            </a:r>
            <a:r>
              <a:rPr lang="en-US" baseline="30000" dirty="0" smtClean="0"/>
              <a:t>2</a:t>
            </a:r>
            <a:r>
              <a:rPr lang="en-US" dirty="0" smtClean="0"/>
              <a:t> -11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prime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+ 16x + 16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(x - 8)(x - 5)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- 13x + 40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5x(x</a:t>
            </a:r>
            <a:r>
              <a:rPr lang="en-US" baseline="30000" dirty="0" smtClean="0"/>
              <a:t>2</a:t>
            </a:r>
            <a:r>
              <a:rPr lang="en-US" dirty="0" smtClean="0"/>
              <a:t> – x + 3)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5x</a:t>
            </a:r>
            <a:r>
              <a:rPr lang="en-US" baseline="30000" dirty="0"/>
              <a:t>3</a:t>
            </a:r>
            <a:r>
              <a:rPr lang="en-US" dirty="0" smtClean="0"/>
              <a:t> - 5x</a:t>
            </a:r>
            <a:r>
              <a:rPr lang="en-US" baseline="30000" dirty="0" smtClean="0"/>
              <a:t>2 </a:t>
            </a:r>
            <a:r>
              <a:rPr lang="en-US" dirty="0" smtClean="0"/>
              <a:t>+ 15x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5x(x + 3)(x + 3)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5x</a:t>
            </a:r>
            <a:r>
              <a:rPr lang="en-US" baseline="30000" dirty="0"/>
              <a:t>3</a:t>
            </a:r>
            <a:r>
              <a:rPr lang="en-US" dirty="0" smtClean="0"/>
              <a:t> - 25x</a:t>
            </a:r>
            <a:r>
              <a:rPr lang="en-US" baseline="30000" dirty="0" smtClean="0"/>
              <a:t>2 </a:t>
            </a:r>
            <a:r>
              <a:rPr lang="en-US" dirty="0" smtClean="0"/>
              <a:t>+ 30x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(4x + 3)(2x + 3)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8x</a:t>
            </a:r>
            <a:r>
              <a:rPr lang="en-US" baseline="30000" dirty="0" smtClean="0"/>
              <a:t>2</a:t>
            </a:r>
            <a:r>
              <a:rPr lang="en-US" dirty="0" smtClean="0"/>
              <a:t> + 18x + 9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(x – 5)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– 10x + 25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(x + 3)(x </a:t>
            </a:r>
            <a:r>
              <a:rPr lang="en-US" dirty="0"/>
              <a:t>-</a:t>
            </a:r>
            <a:r>
              <a:rPr lang="en-US" dirty="0" smtClean="0"/>
              <a:t> 3)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- 9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(x + 2)(x - 7)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– 5x - 14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3(x + 1)(2x + 5)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6x</a:t>
            </a:r>
            <a:r>
              <a:rPr lang="en-US" baseline="30000" dirty="0" smtClean="0"/>
              <a:t>2</a:t>
            </a:r>
            <a:r>
              <a:rPr lang="en-US" dirty="0" smtClean="0"/>
              <a:t> + 21x + 15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(5x + 4)(</a:t>
            </a:r>
            <a:r>
              <a:rPr lang="en-US" dirty="0"/>
              <a:t>5</a:t>
            </a:r>
            <a:r>
              <a:rPr lang="en-US" dirty="0" smtClean="0"/>
              <a:t>x - 4)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25x</a:t>
            </a:r>
            <a:r>
              <a:rPr lang="en-US" baseline="30000" dirty="0" smtClean="0"/>
              <a:t>2</a:t>
            </a:r>
            <a:r>
              <a:rPr lang="en-US" dirty="0" smtClean="0"/>
              <a:t> - 16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(x + 5)(x - 6)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- x - 30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10(x + 3)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10x</a:t>
            </a:r>
            <a:r>
              <a:rPr lang="en-US" baseline="30000" dirty="0" smtClean="0"/>
              <a:t>2</a:t>
            </a:r>
            <a:r>
              <a:rPr lang="en-US" dirty="0" smtClean="0"/>
              <a:t> + 60x + 90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</TotalTime>
  <Words>187</Words>
  <Application>Microsoft Office PowerPoint</Application>
  <PresentationFormat>On-screen Show (4:3)</PresentationFormat>
  <Paragraphs>128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Paper</vt:lpstr>
      <vt:lpstr>Factor Practice</vt:lpstr>
      <vt:lpstr>8x2 + 18x + 9</vt:lpstr>
      <vt:lpstr>x2 – 10x + 25</vt:lpstr>
      <vt:lpstr>x2 - 9</vt:lpstr>
      <vt:lpstr>x2 – 5x - 14</vt:lpstr>
      <vt:lpstr>6x2 + 21x + 15</vt:lpstr>
      <vt:lpstr>25x2 - 16</vt:lpstr>
      <vt:lpstr>x2 - x - 30</vt:lpstr>
      <vt:lpstr>10x2 + 60x + 90</vt:lpstr>
      <vt:lpstr>x4 - 16</vt:lpstr>
      <vt:lpstr>11x2 -11</vt:lpstr>
      <vt:lpstr>x2 + 16x + 16</vt:lpstr>
      <vt:lpstr>x2 - 13x + 40</vt:lpstr>
      <vt:lpstr>5x3 - 5x2 + 15x</vt:lpstr>
      <vt:lpstr>5x3 - 25x2 + 30x</vt:lpstr>
    </vt:vector>
  </TitlesOfParts>
  <Company>Kinnelon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 Practice</dc:title>
  <dc:creator>blanchardn</dc:creator>
  <cp:lastModifiedBy>Mr. Blanchard</cp:lastModifiedBy>
  <cp:revision>4</cp:revision>
  <dcterms:created xsi:type="dcterms:W3CDTF">2010-03-26T15:58:27Z</dcterms:created>
  <dcterms:modified xsi:type="dcterms:W3CDTF">2011-05-04T13:00:29Z</dcterms:modified>
</cp:coreProperties>
</file>